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65" d="100"/>
          <a:sy n="65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8C98-D1F9-48FA-87EC-D3BAD3B1303A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5D474-EEED-434C-9950-DE6C38FAB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6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5D474-EEED-434C-9950-DE6C38FAB2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ED43-11D4-C9EB-7BB3-7790BE8D5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B5435-27D7-1353-670F-B838F40B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9AE7-3DED-B0FB-7B1E-2BBEA055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E23AF-87A8-4271-8B0B-AC3EE057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C59A-B66B-90DD-7763-54FDE70E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9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633A-FAE0-6486-ECBA-0DE507EA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4D775-7314-D0E7-7A19-E68EA22AE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0C234-59DC-A585-DAD8-6864E618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C693D-C79E-A107-7031-8293B506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FA62-76FE-D70B-917E-23F39C90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DCAB5-E13E-C765-869C-817572EC6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E4E2C-471D-EDA5-D397-6271A54E0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E466A-3C6E-2C30-2342-897FE035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971C-E6FE-EF6F-FE9D-8325C581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BAD0F-3225-62BE-4827-41493949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8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8646-8CCB-349B-BC31-C479F6B7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403A-7610-EAAF-E911-B8B2C39E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F939-18E3-D3AA-75AE-7FBB4C53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F8637-4704-766D-95B9-89DA1971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F778D-CB5F-2B11-70B8-9BEB0F64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4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1E67-8637-E97D-302E-43F6692F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8E5DA-B172-A60E-2B2F-4EBEB41B6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FEA85-FC2C-FF97-1DAB-4D8A925B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E53D5-6B36-F01B-37FF-7C9CCA45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9945-1EAF-7716-532B-202C2A66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9E55-B68A-5352-8B7D-DC048849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3576-643D-106B-1552-71F4BC5A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4EE5F-362C-EB23-FC5B-1861E9072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86A10-B546-0B8A-4AC0-2D61484F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AA70-6B1C-B48C-FB45-EB293B7F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DB641-3D50-223C-7B9D-FB81A185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E144-2FDF-6510-20A1-D38759A8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281C-2BAE-FB13-4A88-BA7C7B61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FCBA3-57F3-DA7D-A2FF-C8B3FC259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ADA57-9C06-54F7-B475-B554A2BF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6E3FF-F90F-AF2B-F32A-7DAEFEFCF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59BA0-2EF9-7223-08C8-0C8CCA79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6F5AB-80D2-A6D6-FBA8-99464614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9B5A5-CF9D-39E8-F633-E1D0DD90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085D1-FE48-798B-68C5-455E7119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DCD13-0010-2805-319D-BC9B83687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E6E49-C0B5-ECF9-4FCB-CCF6FF05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15A2C-1488-D5A2-61DF-C720695C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4BCBC-69A7-3252-B350-34FA8858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ADD46-A60B-2508-DA86-F4EF6445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1ECFA-468D-BC3E-04C4-3572DE91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2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A317-8504-D1B9-F525-48BDF3F2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5018-B28E-8E65-0B0F-7FB81194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C27C6-9B98-8E21-0E01-BD3D9E812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ABC04-4299-57A2-1C0D-F67D76E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6EA19-D735-FAF1-72EC-16921C93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035FD-779E-C40E-B42E-20019B67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3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20C9-0740-254C-D2FB-469FA5AA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CC2B4-21DD-9C70-666D-E51D4EC3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E0C99-705F-7E9A-C5E9-671CDC72B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26730-AAA0-8EB0-AD5D-64182D54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13218-57FF-8A36-CA1E-0026FB7D3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A9A80-EF50-3D54-6406-417A9DF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B3B45-6292-F759-3836-1B354E0F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E8690-5449-FC7C-547B-E1BB26F6C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00EBB-324C-436C-4030-03D466267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CE90F-B85A-456A-8210-F4F34D7377A3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3F7E1-DFA9-33F7-CBB7-6E8A8BC40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4A17-9F93-61FB-B334-C5AED912D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6A422-B91F-4624-8EB4-DDBD73D85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E283A7-B8D3-3ABD-F457-1AB3A8ED0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13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/>
              <a:t>DevOps Engineer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D060C1-0F2E-3334-B115-D0222C55C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5"/>
            <a:ext cx="9144000" cy="39083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Graduation Project</a:t>
            </a:r>
          </a:p>
          <a:p>
            <a:pPr algn="l"/>
            <a:r>
              <a:rPr lang="en-US" sz="4400" dirty="0"/>
              <a:t>                      </a:t>
            </a:r>
            <a:r>
              <a:rPr lang="en-US" dirty="0"/>
              <a:t>1-Mohamed Helall</a:t>
            </a:r>
          </a:p>
          <a:p>
            <a:pPr algn="l"/>
            <a:r>
              <a:rPr lang="en-US" dirty="0"/>
              <a:t>                                          2-Ahmed Emad </a:t>
            </a:r>
          </a:p>
          <a:p>
            <a:pPr algn="l"/>
            <a:r>
              <a:rPr lang="en-US" dirty="0"/>
              <a:t>                                          3-Ebrahim Abdelmonem</a:t>
            </a:r>
          </a:p>
          <a:p>
            <a:pPr algn="l"/>
            <a:r>
              <a:rPr lang="en-US" dirty="0"/>
              <a:t>                                          4-Ahmed Bayomi</a:t>
            </a:r>
          </a:p>
          <a:p>
            <a:pPr algn="l"/>
            <a:r>
              <a:rPr lang="en-US" dirty="0"/>
              <a:t>                                          5-Ahmed Embaby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EAF7E6-84A3-B06C-A4DF-883BA9FB2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717" y="0"/>
            <a:ext cx="1976284" cy="1976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E9A7F-1CFA-5A56-A09E-14E9E6B6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54" y="1"/>
            <a:ext cx="2749754" cy="1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7918B-29AE-76BA-AE9F-0E5B49E45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BC85F-04F9-9C16-DFB6-743B774A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04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700D8-197E-4C39-187F-7F06D6C3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5674F-4E2E-2AC0-F60D-3D50463F8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245A7-CA77-7371-A7F6-3089D5777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9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EA48A-EE1E-3D58-9053-BF9C60E7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4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76E0-9BC5-827F-6CDE-31AF5E9B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6" y="-427704"/>
            <a:ext cx="3932237" cy="1600200"/>
          </a:xfrm>
        </p:spPr>
        <p:txBody>
          <a:bodyPr>
            <a:normAutofit/>
          </a:bodyPr>
          <a:lstStyle/>
          <a:p>
            <a:r>
              <a:rPr lang="en-US" sz="5400" dirty="0"/>
              <a:t>Week 3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F05269-90A0-1D53-67E7-D03254E718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183188" y="0"/>
            <a:ext cx="7008812" cy="68579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44BD3-60E3-497F-B381-C8823D6C0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1226" y="1172495"/>
            <a:ext cx="4778477" cy="4948085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Week 3: Docker &amp; Deployment Tasks: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Integrate Docker Hub or private registry: Push Docker images to Docker Hub or a private registry.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Configure Ansible for Deployment: Write Ansible playbooks to automate application deployment to a cloud environment (e.g., AWS, GCP).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Deployment Testing: Test deployment process with Docker and Ansible to ensure smooth automation. Deliverables: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Docker images automatically pushed to Docker Hub or a registry.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Ansible playbooks ready and tested.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Successful deployment of the application to a cloud server.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3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4BDC-DC5B-27F0-1B6D-E240C549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C2E70-ED6A-48A6-6EDF-E30A5655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9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9F1D8-6F77-8C30-73AD-7F672C2DE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41A3-A378-08BC-26CC-920974F2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95" y="-250722"/>
            <a:ext cx="3932237" cy="1017639"/>
          </a:xfrm>
        </p:spPr>
        <p:txBody>
          <a:bodyPr>
            <a:normAutofit/>
          </a:bodyPr>
          <a:lstStyle/>
          <a:p>
            <a:r>
              <a:rPr lang="en-US" sz="4000" dirty="0"/>
              <a:t>Manual of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32418-0B3F-1EF7-C6D3-618BC1432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95" y="766916"/>
            <a:ext cx="4646611" cy="5796115"/>
          </a:xfrm>
        </p:spPr>
        <p:txBody>
          <a:bodyPr/>
          <a:lstStyle/>
          <a:p>
            <a:r>
              <a:rPr lang="en-US" sz="2000" b="0" i="0" dirty="0">
                <a:solidFill>
                  <a:srgbClr val="0070C0"/>
                </a:solidFill>
                <a:effectLst/>
                <a:latin typeface="-apple-system"/>
              </a:rPr>
              <a:t>Objective: Implement an automated CI/CD pipeline using Jenkins, Docker, and Ansible. Description: Develop a pipeline to automate the build, testing, and deployment of a sample application. Utilize Jenkins for continuous integration, Docker for containerization, and Ansible for configuration management. Implement automated testing and deployment to a cloud environment. Technologies to use: Docker, Kubernetes, Jenkins, Ansible, CI/CD, Cloud Deployment.</a:t>
            </a:r>
          </a:p>
          <a:p>
            <a:endParaRPr lang="en-US" dirty="0">
              <a:latin typeface="-apple-system"/>
            </a:endParaRPr>
          </a:p>
        </p:txBody>
      </p:sp>
      <p:pic>
        <p:nvPicPr>
          <p:cNvPr id="1028" name="Picture 4" descr="Advanced DevOps Monitoring | Monitor DevOps - ManageEngine Applications ...">
            <a:extLst>
              <a:ext uri="{FF2B5EF4-FFF2-40B4-BE49-F238E27FC236}">
                <a16:creationId xmlns:a16="http://schemas.microsoft.com/office/drawing/2014/main" id="{82FA60EC-1043-ED6E-838A-584F199AD7A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5" r="9805"/>
          <a:stretch>
            <a:fillRect/>
          </a:stretch>
        </p:blipFill>
        <p:spPr bwMode="auto">
          <a:xfrm>
            <a:off x="5183188" y="0"/>
            <a:ext cx="70088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5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C9B66-81ED-F589-AFFF-C9D35ECC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9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7EAA5-50CB-870C-3DBB-4BEF2CC02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3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01166-6907-762C-1DF9-41377AEFA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8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17AC-F133-90A4-0DE8-AE2A66A20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03D96-C4C5-0A7F-58F9-10162FD22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52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2DC47-C669-040D-8D62-16996BD0B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949DB-40B6-D7D3-2E1C-E70A5D622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2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5BFC7-F006-8DA2-E9F8-2DA3D5C1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9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1496-3DBA-4338-8EAE-60DA953C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6" y="-324465"/>
            <a:ext cx="3932237" cy="1600200"/>
          </a:xfrm>
        </p:spPr>
        <p:txBody>
          <a:bodyPr>
            <a:normAutofit/>
          </a:bodyPr>
          <a:lstStyle/>
          <a:p>
            <a:r>
              <a:rPr lang="en-US" sz="5400" dirty="0"/>
              <a:t>Week 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5C174A0-3D3C-5DCD-4E00-48C1CA2A21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1076"/>
          <a:stretch>
            <a:fillRect/>
          </a:stretch>
        </p:blipFill>
        <p:spPr>
          <a:xfrm>
            <a:off x="5183188" y="0"/>
            <a:ext cx="700881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0427B-56E9-7918-10EA-065A95849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335" y="1275735"/>
            <a:ext cx="4572871" cy="5302046"/>
          </a:xfrm>
        </p:spPr>
        <p:txBody>
          <a:bodyPr>
            <a:normAutofit lnSpcReduction="10000"/>
          </a:bodyPr>
          <a:lstStyle/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CI/CD Refinement &amp; Final Testing Tasks: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Kubernetes Integration: Optional task  configure Kubernetes to orchestrate the deployment of Docker containers if desired.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Refine the Pipeline: Refine Jenkins jobs for efficiency (e.g., parallel stages, caching).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Full Testing and Deployment: Conduct full tests of the CI/CD pipeline, from code commit to deployment.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Documentation: Complete documentation of the project, including pipeline design, deployment process, and any issues faced. Deliverables: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Kubernetes integration (if applicable).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Fully refined CI/CD pipeline in Jenkins.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Documented CI/CD pipeline process.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Final deployment verified and tested on the cloud.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4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405CF-284A-75BC-36A3-FF10AB8A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0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542C-31A2-380A-6E00-D797E338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04" y="102522"/>
            <a:ext cx="3932237" cy="884903"/>
          </a:xfrm>
        </p:spPr>
        <p:txBody>
          <a:bodyPr>
            <a:normAutofit/>
          </a:bodyPr>
          <a:lstStyle/>
          <a:p>
            <a:r>
              <a:rPr lang="en-US" sz="4000" dirty="0"/>
              <a:t>Week 1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CCCB59F-81D9-97B8-4518-68AECB44A2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1076"/>
          <a:stretch>
            <a:fillRect/>
          </a:stretch>
        </p:blipFill>
        <p:spPr>
          <a:xfrm>
            <a:off x="5183188" y="0"/>
            <a:ext cx="700881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91FB0-0974-8643-07B5-1B7CF5E42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103" y="1231490"/>
            <a:ext cx="4705607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Week 1: Initial Setup &amp; Planning Tasks: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Install Jenkins and Docker: Set up the Jenkins server and Docker on local or cloud environments.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Create a basic Dockerized application: Develop a simple application (e.g., a web app) and Dockerize it.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Set up Ansible: Install Ansible for configuration management.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Pipeline Plan: Plan the structure of the CI/CD pipeline (build, test, deploy) and document tasks. Deliverables: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Jenkins and Docker environments installed and configured.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Dockerized application running locally.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Basic Ansible setup.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CI/CD pipeline plan documented.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1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1913E-2769-17D9-ABAF-46395AC0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5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B4DAD-D5CA-7936-5191-4761BE9BB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61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0EF6F-39D1-A472-BA8A-2F76A14E6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F1619-887C-2DD7-7FF3-6C5629C3B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7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84193-C93B-D5F0-FB3F-86D69811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CB963-6800-9512-39F2-099D4EAA9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4" y="0"/>
            <a:ext cx="4775490" cy="4775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42AC9-24F7-7EF6-DA14-7570504BB10E}"/>
              </a:ext>
            </a:extLst>
          </p:cNvPr>
          <p:cNvSpPr txBox="1"/>
          <p:nvPr/>
        </p:nvSpPr>
        <p:spPr>
          <a:xfrm>
            <a:off x="3513104" y="3990660"/>
            <a:ext cx="60984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accent6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6090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D1AA6-54A8-1CAF-E713-D9D413C20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D834-1E6E-CADB-92BF-489655FFE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0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4262B-735F-E2BE-7B0B-177D847B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2559-7D0C-8857-EDE6-05CC86B3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73" y="-612775"/>
            <a:ext cx="3932237" cy="1600200"/>
          </a:xfrm>
        </p:spPr>
        <p:txBody>
          <a:bodyPr>
            <a:normAutofit/>
          </a:bodyPr>
          <a:lstStyle/>
          <a:p>
            <a:r>
              <a:rPr lang="en-US" sz="5400" dirty="0"/>
              <a:t>Week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6C493-5488-8274-3D46-4603C4851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402" y="1134908"/>
            <a:ext cx="5474469" cy="5339633"/>
          </a:xfrm>
        </p:spPr>
        <p:txBody>
          <a:bodyPr>
            <a:noAutofit/>
          </a:bodyPr>
          <a:lstStyle/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Week 2: Jenkins &amp; CI Integration Tasks: • Create Jenkins Jobs: Configure Jenkins to build the Dockerized application.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Integrate Git: Set up GitHub or GitLab repository and integrate with Jenkins for continuous integration.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Automated Testing: Add basic testing (e.g., unit tests) into the Jenkins pipeline for automated builds.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Set Up Notifications: Configure email/Slack notifications for pipeline success or failure. Deliverables: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 • Working Jenkins pipeline triggered by Git commits. 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Jenkins job that builds Docker images.</a:t>
            </a:r>
          </a:p>
          <a:p>
            <a:r>
              <a:rPr lang="en-US" sz="1800" b="0" i="0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• Automated testing included in the pipeline. Notifications configured for pipeline updates.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C27CE1-9118-AE0A-2256-0988FC2A9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8852" y="0"/>
            <a:ext cx="626314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93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C10E7-44C6-A29A-870F-7724B6618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37879-891D-DD02-DB1D-4A2F47486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586</Words>
  <Application>Microsoft Office PowerPoint</Application>
  <PresentationFormat>Widescreen</PresentationFormat>
  <Paragraphs>47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Office Theme</vt:lpstr>
      <vt:lpstr>DevOps Engineer</vt:lpstr>
      <vt:lpstr>Manual of Project</vt:lpstr>
      <vt:lpstr>Week 1</vt:lpstr>
      <vt:lpstr>PowerPoint Presentation</vt:lpstr>
      <vt:lpstr>PowerPoint Presentation</vt:lpstr>
      <vt:lpstr>PowerPoint Presentation</vt:lpstr>
      <vt:lpstr>Week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BT</dc:creator>
  <cp:lastModifiedBy>BT</cp:lastModifiedBy>
  <cp:revision>4</cp:revision>
  <dcterms:created xsi:type="dcterms:W3CDTF">2024-10-22T18:19:39Z</dcterms:created>
  <dcterms:modified xsi:type="dcterms:W3CDTF">2024-10-23T15:18:20Z</dcterms:modified>
</cp:coreProperties>
</file>